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Amatic SC"/>
      <p:regular r:id="rId13"/>
      <p:bold r:id="rId14"/>
    </p:embeddedFont>
    <p:embeddedFont>
      <p:font typeface="Source Code Pro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maticSC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SourceCodePro-regular.fntdata"/><Relationship Id="rId14" Type="http://schemas.openxmlformats.org/officeDocument/2006/relationships/font" Target="fonts/AmaticSC-bold.fntdata"/><Relationship Id="rId16" Type="http://schemas.openxmlformats.org/officeDocument/2006/relationships/font" Target="fonts/SourceCodePr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l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 sz="4800">
                <a:latin typeface="Times New Roman"/>
                <a:ea typeface="Times New Roman"/>
                <a:cs typeface="Times New Roman"/>
                <a:sym typeface="Times New Roman"/>
              </a:rPr>
              <a:t>BĄDŹ KUMPLEM,               NIE DOKUCZAJ!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/>
              <a:t>projekt klasy 4b ze szkoły na Piwnej w Poznaniu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pl" sz="3000">
                <a:latin typeface="Comic Sans MS"/>
                <a:ea typeface="Comic Sans MS"/>
                <a:cs typeface="Comic Sans MS"/>
                <a:sym typeface="Comic Sans MS"/>
              </a:rPr>
              <a:t>To my! Klasa 4b z wychowawczynią, panią Basią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200" y="1131500"/>
            <a:ext cx="6670902" cy="374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/>
              <a:t>Nasz projekt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/>
              <a:t>W kwietniu 2017 postanowiliśmy wziąć udział w projekcie “Bądź kumplem, nie dokuczaj!” </a:t>
            </a:r>
          </a:p>
          <a:p>
            <a:pPr lvl="0">
              <a:spcBef>
                <a:spcPts val="0"/>
              </a:spcBef>
              <a:buNone/>
            </a:pPr>
            <a:r>
              <a:rPr lang="pl"/>
              <a:t>Pani mówiła, że dobrze nam to zrobi, bo trochę się ostatnio kłóciliśmy i obrażaliśmy. </a:t>
            </a:r>
          </a:p>
          <a:p>
            <a:pPr lvl="0">
              <a:spcBef>
                <a:spcPts val="0"/>
              </a:spcBef>
              <a:buNone/>
            </a:pPr>
            <a:r>
              <a:rPr lang="pl"/>
              <a:t>Chłopaków do udziału zachęcił na pewno ambasador projektu - Kuba Błaszczykowski, wszyscy chcieliby być tacy jak on, zwłaszcza na boisku!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/>
              <a:t>dokuczacz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pl"/>
              <a:t>Na pierwszej lekcji odwiedził nas “Dokuczacz” - sami go namalowaliśmy! - był naprawdę okropny i mówił same przykre rzeczy!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pl"/>
              <a:t>Potem oglądaliśmy kilka kreskówek                                                          i </a:t>
            </a:r>
            <a:r>
              <a:rPr lang="pl"/>
              <a:t>pracowaliśmy</a:t>
            </a:r>
            <a:r>
              <a:rPr lang="pl"/>
              <a:t> w grupach. Wszyscy                         mieli dużo do powiedzenia.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2999" y="2411300"/>
            <a:ext cx="3340051" cy="187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4800" y="3311674"/>
            <a:ext cx="3080599" cy="17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263100" y="2766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/>
              <a:t>jak sobie radzimy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/>
              <a:t>Na kolejnych zajęciach ćwiczyliśmy jak sobie radzić, gdy ktoś nam dokucza i jak pomóc tym, którym dokuczają inni.</a:t>
            </a:r>
          </a:p>
          <a:p>
            <a:pPr lvl="0">
              <a:spcBef>
                <a:spcPts val="0"/>
              </a:spcBef>
              <a:buNone/>
            </a:pPr>
            <a:r>
              <a:rPr lang="pl"/>
              <a:t>Kilka osób przeprosiło się nawzajem i podało sobie rękę na zgodę!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400" y="2905400"/>
            <a:ext cx="3763000" cy="2112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3101" y="2475324"/>
            <a:ext cx="3829298" cy="214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/>
              <a:t>kodeks kumpla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498700" y="1180075"/>
            <a:ext cx="80988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marL="457200">
              <a:spcBef>
                <a:spcPts val="0"/>
              </a:spcBef>
              <a:buNone/>
            </a:pPr>
            <a:r>
              <a:rPr lang="pl"/>
              <a:t>Omówiliśmy też KODEKS KUMPLA i powiesiliśmy go u siebie w klasie.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8400" y="2054900"/>
            <a:ext cx="4961798" cy="2784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/>
              <a:t>mój przyjaciel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3079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rtl="0">
              <a:spcBef>
                <a:spcPts val="0"/>
              </a:spcBef>
              <a:buNone/>
            </a:pPr>
            <a:r>
              <a:rPr lang="pl"/>
              <a:t>Dziś na zajęciach rozmawialiśmy o tym jak ważne jest, by mieć dobrego przyjaciela i opowiadaliśmy jakie powinien mieć on cechy. Obejrzeliśmy też kolejne kreskówki, a potem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pl"/>
              <a:t> </a:t>
            </a:r>
            <a:r>
              <a:rPr lang="pl"/>
              <a:t>                               </a:t>
            </a:r>
            <a:r>
              <a:rPr lang="pl"/>
              <a:t>rysowaliśmy dobrego kumpla.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000" y="2498828"/>
            <a:ext cx="3829301" cy="214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3500" y="2987700"/>
            <a:ext cx="3596799" cy="201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292850"/>
            <a:ext cx="8520600" cy="6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/>
              <a:t>podsumowanie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912775"/>
            <a:ext cx="8520600" cy="40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/>
              <a:t>Dzięki projektowi “Bądź Kumplem, nie dokuczaj”, naprawdę dużo się nauczyliśmy.</a:t>
            </a:r>
          </a:p>
          <a:p>
            <a:pPr lvl="0">
              <a:spcBef>
                <a:spcPts val="0"/>
              </a:spcBef>
              <a:buNone/>
            </a:pPr>
            <a:r>
              <a:rPr lang="pl"/>
              <a:t>Teraz już wiemy, że “dokuczacz” jest tak naprawdę słaby i nieszczęśliwy. Pewnie ktoś go kiedyś skrzywdził, a teraz on krzywdzi nas.</a:t>
            </a:r>
          </a:p>
          <a:p>
            <a:pPr lvl="0">
              <a:spcBef>
                <a:spcPts val="0"/>
              </a:spcBef>
              <a:buNone/>
            </a:pPr>
            <a:r>
              <a:rPr lang="pl"/>
              <a:t>Wiemy też jak sobie z nim radzić i jak pomóc tym, którzy tego nie potrafią.</a:t>
            </a:r>
          </a:p>
          <a:p>
            <a:pPr lvl="0">
              <a:spcBef>
                <a:spcPts val="0"/>
              </a:spcBef>
              <a:buNone/>
            </a:pPr>
            <a:r>
              <a:rPr lang="pl"/>
              <a:t>Chyba wszyscy będziemy od teraz lepszymi przyjaciółmi i kumplami, a nasza klasa - najbardziej zgraną klasą w szkole!</a:t>
            </a:r>
          </a:p>
          <a:p>
            <a:pPr lvl="0">
              <a:spcBef>
                <a:spcPts val="0"/>
              </a:spcBef>
              <a:buNone/>
            </a:pPr>
            <a:r>
              <a:rPr lang="pl"/>
              <a:t>Dziękujemy Panie Błaszczykowski!    </a:t>
            </a:r>
            <a:r>
              <a:rPr b="1" i="1" lang="pl"/>
              <a:t>       Uczniowie z 4b!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